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11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671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73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12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79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743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754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09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98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94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16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7BF43-D2FC-4649-AB1E-D94D645ECFAB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54B1-7095-498F-99A2-BAB67670DC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90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63BC1BF2-7693-474E-93A7-0A2C12B1D5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94835" y="2927495"/>
            <a:ext cx="2974668" cy="4197236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9E4560EC-91AA-4227-8591-EB90AD29FA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" y="3395611"/>
            <a:ext cx="4277583" cy="3023928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203200" y="340866"/>
            <a:ext cx="946912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ja-JP" sz="2400" u="wavyHeavy" kern="100" dirty="0">
                <a:effectLst/>
                <a:uFill>
                  <a:solidFill>
                    <a:srgbClr val="FF0000"/>
                  </a:solidFill>
                </a:u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駐車許可書は必ず車内のよく見えるところに提示</a:t>
            </a:r>
            <a:r>
              <a:rPr lang="ja-JP" altLang="en-US" sz="2400" u="wavyHeavy" kern="100" dirty="0">
                <a:effectLst/>
                <a:uFill>
                  <a:solidFill>
                    <a:srgbClr val="FF0000"/>
                  </a:solidFill>
                </a:u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してください</a:t>
            </a:r>
            <a:r>
              <a:rPr lang="ja-JP" altLang="ja-JP" sz="2400" u="wavyHeavy" kern="100" dirty="0">
                <a:effectLst/>
                <a:uFill>
                  <a:solidFill>
                    <a:srgbClr val="FF0000"/>
                  </a:solidFill>
                </a:u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24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許可証の提示がない</a:t>
            </a:r>
            <a:r>
              <a:rPr lang="ja-JP" altLang="en-US" sz="24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、又は、古い許可書を掲示している</a:t>
            </a:r>
            <a:r>
              <a:rPr lang="ja-JP" altLang="en-US" sz="2400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車両</a:t>
            </a:r>
            <a:r>
              <a:rPr lang="ja-JP" altLang="ja-JP" sz="24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は</a:t>
            </a:r>
            <a:endParaRPr lang="en-US" altLang="ja-JP" sz="2400" kern="100" dirty="0"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2400" b="1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不審車両</a:t>
            </a:r>
            <a:r>
              <a:rPr lang="ja-JP" altLang="en-US" sz="24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とみなします。</a:t>
            </a:r>
            <a:endParaRPr lang="en-US" altLang="ja-JP" sz="2400" kern="100" dirty="0"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2400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令和８年</a:t>
            </a:r>
            <a:r>
              <a:rPr lang="ja-JP" altLang="ja-JP" sz="24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度駐車許可書の更新を</a:t>
            </a:r>
            <a:r>
              <a:rPr lang="ja-JP" altLang="en-US" sz="24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希望する</a:t>
            </a:r>
            <a:r>
              <a:rPr lang="ja-JP" altLang="ja-JP" sz="24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方は、教務学生係</a:t>
            </a:r>
            <a:r>
              <a:rPr lang="ja-JP" altLang="en-US" sz="24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に申請してください</a:t>
            </a:r>
            <a:r>
              <a:rPr lang="ja-JP" altLang="ja-JP" sz="24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r>
              <a:rPr lang="ja-JP" altLang="en-US" sz="24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（窓口・郵送いずれも受付可）</a:t>
            </a:r>
            <a:endParaRPr lang="ja-JP" altLang="ja-JP" sz="12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altLang="ja-JP" kern="100" dirty="0"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6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　　　　　　　　　　　　　　　　　　　　　　　　　　　　　</a:t>
            </a:r>
            <a:r>
              <a:rPr lang="ja-JP" altLang="en-US" sz="1600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令和８</a:t>
            </a:r>
            <a:r>
              <a:rPr lang="ja-JP" altLang="ja-JP" sz="16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年</a:t>
            </a:r>
            <a:r>
              <a:rPr lang="ja-JP" altLang="en-US" sz="16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４</a:t>
            </a:r>
            <a:r>
              <a:rPr lang="ja-JP" altLang="ja-JP" sz="16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月</a:t>
            </a:r>
            <a:r>
              <a:rPr lang="ja-JP" altLang="en-US" sz="1600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１</a:t>
            </a:r>
            <a:r>
              <a:rPr lang="ja-JP" altLang="ja-JP" sz="16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日</a:t>
            </a:r>
            <a:endParaRPr lang="ja-JP" alt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</a:pPr>
            <a:r>
              <a:rPr lang="ja-JP" altLang="en-US" sz="1600" kern="10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医学系</a:t>
            </a:r>
            <a:r>
              <a:rPr lang="ja-JP" altLang="ja-JP" sz="1600" kern="10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研究科</a:t>
            </a:r>
            <a:r>
              <a:rPr lang="ja-JP" altLang="ja-JP" sz="16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教務学生係</a:t>
            </a:r>
            <a:endParaRPr lang="ja-JP" alt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7" name="右矢印 6"/>
          <p:cNvSpPr/>
          <p:nvPr/>
        </p:nvSpPr>
        <p:spPr>
          <a:xfrm>
            <a:off x="4543616" y="4480560"/>
            <a:ext cx="658055" cy="1364566"/>
          </a:xfrm>
          <a:prstGeom prst="rightArrow">
            <a:avLst>
              <a:gd name="adj1" fmla="val 27319"/>
              <a:gd name="adj2" fmla="val 50000"/>
            </a:avLst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十字形 8"/>
          <p:cNvSpPr/>
          <p:nvPr/>
        </p:nvSpPr>
        <p:spPr>
          <a:xfrm rot="18977765">
            <a:off x="526248" y="3055432"/>
            <a:ext cx="3801402" cy="3742006"/>
          </a:xfrm>
          <a:prstGeom prst="plus">
            <a:avLst>
              <a:gd name="adj" fmla="val 47592"/>
            </a:avLst>
          </a:prstGeom>
          <a:solidFill>
            <a:schemeClr val="tx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5636734" y="3331088"/>
            <a:ext cx="3854547" cy="3390050"/>
          </a:xfrm>
          <a:prstGeom prst="ellipse">
            <a:avLst/>
          </a:prstGeom>
          <a:noFill/>
          <a:ln w="127000">
            <a:solidFill>
              <a:srgbClr val="FF99FF">
                <a:alpha val="64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597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104</Words>
  <Application>Microsoft Office PowerPoint</Application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ゴシック</vt:lpstr>
      <vt:lpstr>ＭＳ 明朝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hoken5</dc:creator>
  <cp:lastModifiedBy>福岡　彩</cp:lastModifiedBy>
  <cp:revision>25</cp:revision>
  <cp:lastPrinted>2022-03-29T01:55:22Z</cp:lastPrinted>
  <dcterms:created xsi:type="dcterms:W3CDTF">2018-05-23T06:37:33Z</dcterms:created>
  <dcterms:modified xsi:type="dcterms:W3CDTF">2026-03-26T09:29:07Z</dcterms:modified>
</cp:coreProperties>
</file>