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11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67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7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2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7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43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75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09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98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94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7BF43-D2FC-4649-AB1E-D94D645ECFA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90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E4560EC-91AA-4227-8591-EB90AD29FA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217" y="3526912"/>
            <a:ext cx="4277583" cy="302392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0A33DA6-79C1-4034-BF67-C93FB565467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" r="699" b="47561"/>
          <a:stretch/>
        </p:blipFill>
        <p:spPr>
          <a:xfrm>
            <a:off x="203200" y="3560618"/>
            <a:ext cx="4277583" cy="295651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03200" y="340866"/>
            <a:ext cx="94691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2400" u="wavyHeavy" kern="100" dirty="0">
                <a:effectLst/>
                <a:uFill>
                  <a:solidFill>
                    <a:srgbClr val="FF0000"/>
                  </a:solidFill>
                </a:u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駐車許可書は必ず車内のよく見えるところに提示</a:t>
            </a:r>
            <a:r>
              <a:rPr lang="ja-JP" altLang="en-US" sz="2400" u="wavyHeavy" kern="100" dirty="0">
                <a:effectLst/>
                <a:uFill>
                  <a:solidFill>
                    <a:srgbClr val="FF0000"/>
                  </a:solidFill>
                </a:u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してください</a:t>
            </a:r>
            <a:r>
              <a:rPr lang="ja-JP" altLang="ja-JP" sz="2400" u="wavyHeavy" kern="100" dirty="0">
                <a:effectLst/>
                <a:uFill>
                  <a:solidFill>
                    <a:srgbClr val="FF0000"/>
                  </a:solidFill>
                </a:u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許可証の提示がない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、又は、古い許可書を掲示している</a:t>
            </a:r>
            <a:r>
              <a:rPr lang="ja-JP" altLang="en-US" sz="24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車両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en-US" altLang="ja-JP" sz="24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不審車両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とみなします。</a:t>
            </a:r>
            <a:endParaRPr lang="en-US" altLang="ja-JP" sz="24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令和７年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度駐車許可書の更新を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希望する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方は、教務学生係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に申請してください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（窓口・郵送いずれも受付可）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kern="100" dirty="0"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6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　　　　　　　　　　　　　　　　　　　　　　　　　</a:t>
            </a:r>
            <a:r>
              <a:rPr lang="ja-JP" altLang="en-US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令和７</a:t>
            </a:r>
            <a:r>
              <a:rPr lang="ja-JP" altLang="ja-JP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ja-JP" altLang="en-US" sz="1600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r>
              <a:rPr lang="ja-JP" altLang="ja-JP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ja-JP" altLang="en-US" sz="1600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３１</a:t>
            </a:r>
            <a:r>
              <a:rPr lang="ja-JP" altLang="ja-JP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日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ja-JP" altLang="ja-JP" sz="16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保健学研究科教務学生係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543616" y="4480560"/>
            <a:ext cx="658055" cy="1364566"/>
          </a:xfrm>
          <a:prstGeom prst="rightArrow">
            <a:avLst>
              <a:gd name="adj1" fmla="val 27319"/>
              <a:gd name="adj2" fmla="val 50000"/>
            </a:avLst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十字形 8"/>
          <p:cNvSpPr/>
          <p:nvPr/>
        </p:nvSpPr>
        <p:spPr>
          <a:xfrm rot="18977765">
            <a:off x="526248" y="3055432"/>
            <a:ext cx="3801402" cy="3742006"/>
          </a:xfrm>
          <a:prstGeom prst="plus">
            <a:avLst>
              <a:gd name="adj" fmla="val 47592"/>
            </a:avLst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636734" y="3331088"/>
            <a:ext cx="3854547" cy="3390050"/>
          </a:xfrm>
          <a:prstGeom prst="ellipse">
            <a:avLst/>
          </a:prstGeom>
          <a:noFill/>
          <a:ln w="127000">
            <a:solidFill>
              <a:srgbClr val="FF99FF">
                <a:alpha val="6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597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103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hoken5</dc:creator>
  <cp:lastModifiedBy>IG-HKYOGAKU-05</cp:lastModifiedBy>
  <cp:revision>22</cp:revision>
  <cp:lastPrinted>2022-03-29T01:55:22Z</cp:lastPrinted>
  <dcterms:created xsi:type="dcterms:W3CDTF">2018-05-23T06:37:33Z</dcterms:created>
  <dcterms:modified xsi:type="dcterms:W3CDTF">2025-03-27T01:48:45Z</dcterms:modified>
</cp:coreProperties>
</file>